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26" y="-21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Слайд 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User</cp:lastModifiedBy>
  <cp:revision>7</cp:revision>
  <cp:lastPrinted>2020-11-20T08:34:20Z</cp:lastPrinted>
  <dcterms:created xsi:type="dcterms:W3CDTF">2020-11-20T07:51:48Z</dcterms:created>
  <dcterms:modified xsi:type="dcterms:W3CDTF">2020-11-25T10:49:27Z</dcterms:modified>
</cp:coreProperties>
</file>